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racovn__h_rok_programu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k-SK"/>
  <c:chart>
    <c:autoTitleDeleted val="1"/>
    <c:plotArea>
      <c:layout/>
      <c:pie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Stĺpec1</c:v>
                </c:pt>
              </c:strCache>
            </c:strRef>
          </c:tx>
          <c:cat>
            <c:strRef>
              <c:f>Hárok1!$A$2:$A$5</c:f>
              <c:strCache>
                <c:ptCount val="4"/>
                <c:pt idx="0">
                  <c:v>domino</c:v>
                </c:pt>
                <c:pt idx="1">
                  <c:v>jano</c:v>
                </c:pt>
                <c:pt idx="2">
                  <c:v>janka </c:v>
                </c:pt>
                <c:pt idx="3">
                  <c:v>viki</c:v>
                </c:pt>
              </c:strCache>
            </c:strRef>
          </c:cat>
          <c:val>
            <c:numRef>
              <c:f>Hárok1!$B$2:$B$5</c:f>
              <c:numCache>
                <c:formatCode>0%</c:formatCode>
                <c:ptCount val="4"/>
                <c:pt idx="0">
                  <c:v>0.4</c:v>
                </c:pt>
                <c:pt idx="1">
                  <c:v>0.3</c:v>
                </c:pt>
                <c:pt idx="2">
                  <c:v>0.15</c:v>
                </c:pt>
                <c:pt idx="3">
                  <c:v>0.15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sk-SK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C1366-6230-4D2F-9427-64C63E4FD1E5}" type="datetimeFigureOut">
              <a:rPr lang="sk-SK" smtClean="0"/>
              <a:t>20.3.2011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937D5-343A-4249-8405-EAE43D7C1BA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C1366-6230-4D2F-9427-64C63E4FD1E5}" type="datetimeFigureOut">
              <a:rPr lang="sk-SK" smtClean="0"/>
              <a:t>20.3.2011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937D5-343A-4249-8405-EAE43D7C1BA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C1366-6230-4D2F-9427-64C63E4FD1E5}" type="datetimeFigureOut">
              <a:rPr lang="sk-SK" smtClean="0"/>
              <a:t>20.3.2011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937D5-343A-4249-8405-EAE43D7C1BA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C1366-6230-4D2F-9427-64C63E4FD1E5}" type="datetimeFigureOut">
              <a:rPr lang="sk-SK" smtClean="0"/>
              <a:t>20.3.2011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937D5-343A-4249-8405-EAE43D7C1BA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C1366-6230-4D2F-9427-64C63E4FD1E5}" type="datetimeFigureOut">
              <a:rPr lang="sk-SK" smtClean="0"/>
              <a:t>20.3.2011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937D5-343A-4249-8405-EAE43D7C1BA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C1366-6230-4D2F-9427-64C63E4FD1E5}" type="datetimeFigureOut">
              <a:rPr lang="sk-SK" smtClean="0"/>
              <a:t>20.3.2011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937D5-343A-4249-8405-EAE43D7C1BA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C1366-6230-4D2F-9427-64C63E4FD1E5}" type="datetimeFigureOut">
              <a:rPr lang="sk-SK" smtClean="0"/>
              <a:t>20.3.2011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937D5-343A-4249-8405-EAE43D7C1BA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C1366-6230-4D2F-9427-64C63E4FD1E5}" type="datetimeFigureOut">
              <a:rPr lang="sk-SK" smtClean="0"/>
              <a:t>20.3.2011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937D5-343A-4249-8405-EAE43D7C1BA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C1366-6230-4D2F-9427-64C63E4FD1E5}" type="datetimeFigureOut">
              <a:rPr lang="sk-SK" smtClean="0"/>
              <a:t>20.3.2011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937D5-343A-4249-8405-EAE43D7C1BA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C1366-6230-4D2F-9427-64C63E4FD1E5}" type="datetimeFigureOut">
              <a:rPr lang="sk-SK" smtClean="0"/>
              <a:t>20.3.2011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937D5-343A-4249-8405-EAE43D7C1BA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C1366-6230-4D2F-9427-64C63E4FD1E5}" type="datetimeFigureOut">
              <a:rPr lang="sk-SK" smtClean="0"/>
              <a:t>20.3.2011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937D5-343A-4249-8405-EAE43D7C1BA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C1366-6230-4D2F-9427-64C63E4FD1E5}" type="datetimeFigureOut">
              <a:rPr lang="sk-SK" smtClean="0"/>
              <a:t>20.3.2011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937D5-343A-4249-8405-EAE43D7C1BA0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sk-SK" dirty="0" err="1" smtClean="0"/>
              <a:t>G-mail</a:t>
            </a:r>
            <a:r>
              <a:rPr lang="sk-SK" dirty="0" smtClean="0"/>
              <a:t> expres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sk-SK" dirty="0" smtClean="0"/>
              <a:t>1.číslo</a:t>
            </a:r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sk-SK" dirty="0" smtClean="0"/>
              <a:t>Voľby v našej triede</a:t>
            </a:r>
            <a:endParaRPr lang="sk-SK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sk-SK" dirty="0" smtClean="0"/>
              <a:t>Králik domáci</a:t>
            </a:r>
            <a:endParaRPr lang="sk-SK" dirty="0"/>
          </a:p>
        </p:txBody>
      </p:sp>
      <p:pic>
        <p:nvPicPr>
          <p:cNvPr id="5" name="Zástupný symbol obsahu 4" descr="krali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491880" y="620688"/>
            <a:ext cx="5652120" cy="4856177"/>
          </a:xfrm>
        </p:spPr>
      </p:pic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sk-SK" dirty="0" smtClean="0"/>
              <a:t>Je to zvieratko ktoré patrí medzi </a:t>
            </a:r>
            <a:r>
              <a:rPr lang="sk-SK" dirty="0" err="1" smtClean="0"/>
              <a:t>hlodavce.chová</a:t>
            </a:r>
            <a:r>
              <a:rPr lang="sk-SK" dirty="0" smtClean="0"/>
              <a:t> sa na mäso alebo aj ako domáci </a:t>
            </a:r>
            <a:r>
              <a:rPr lang="sk-SK" dirty="0" err="1" smtClean="0"/>
              <a:t>miláčik.má</a:t>
            </a:r>
            <a:r>
              <a:rPr lang="sk-SK" dirty="0" smtClean="0"/>
              <a:t> dlhé </a:t>
            </a:r>
            <a:r>
              <a:rPr lang="sk-SK" dirty="0" err="1" smtClean="0"/>
              <a:t>uši,veľké</a:t>
            </a:r>
            <a:r>
              <a:rPr lang="sk-SK" dirty="0" smtClean="0"/>
              <a:t> oči a dobrý čuch a </a:t>
            </a:r>
            <a:r>
              <a:rPr lang="sk-SK" dirty="0" err="1" smtClean="0"/>
              <a:t>hmat.jeho</a:t>
            </a:r>
            <a:r>
              <a:rPr lang="sk-SK" dirty="0" smtClean="0"/>
              <a:t> srsť môže mať rôznu farbu </a:t>
            </a:r>
            <a:r>
              <a:rPr lang="sk-SK" dirty="0" err="1" smtClean="0"/>
              <a:t>napr.hnedú</a:t>
            </a:r>
            <a:r>
              <a:rPr lang="sk-SK" dirty="0" smtClean="0"/>
              <a:t> a </a:t>
            </a:r>
            <a:r>
              <a:rPr lang="sk-SK" dirty="0" err="1" smtClean="0"/>
              <a:t>čiernu.na</a:t>
            </a:r>
            <a:r>
              <a:rPr lang="sk-SK" dirty="0" smtClean="0"/>
              <a:t> toto zviera sa dá ľahko </a:t>
            </a:r>
            <a:r>
              <a:rPr lang="sk-SK" dirty="0" err="1" smtClean="0"/>
              <a:t>zviknúť.je</a:t>
            </a:r>
            <a:r>
              <a:rPr lang="sk-SK" dirty="0" smtClean="0"/>
              <a:t> to králik domáci</a:t>
            </a:r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sk-SK" dirty="0" smtClean="0"/>
              <a:t>Vtip v tomto čísle</a:t>
            </a:r>
            <a:endParaRPr lang="sk-SK" dirty="0"/>
          </a:p>
        </p:txBody>
      </p:sp>
      <p:pic>
        <p:nvPicPr>
          <p:cNvPr id="5" name="Zástupný symbol obrázka 4" descr="stonožka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5986" b="5986"/>
          <a:stretch>
            <a:fillRect/>
          </a:stretch>
        </p:blipFill>
        <p:spPr/>
      </p:pic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sk-SK" dirty="0" smtClean="0"/>
              <a:t>Ide dedko na bicykli a </a:t>
            </a:r>
            <a:r>
              <a:rPr lang="sk-SK" dirty="0" err="1" smtClean="0"/>
              <a:t>zastavý</a:t>
            </a:r>
            <a:r>
              <a:rPr lang="sk-SK" dirty="0" smtClean="0"/>
              <a:t> ho zlodej „dušu alebo peniaze!“</a:t>
            </a:r>
          </a:p>
          <a:p>
            <a:r>
              <a:rPr lang="sk-SK" dirty="0" smtClean="0"/>
              <a:t>Dedko na to „prednú alebo zadnú?“</a:t>
            </a:r>
            <a:endParaRPr lang="sk-SK" dirty="0"/>
          </a:p>
        </p:txBody>
      </p:sp>
      <p:sp>
        <p:nvSpPr>
          <p:cNvPr id="6" name="Obláčik 5"/>
          <p:cNvSpPr/>
          <p:nvPr/>
        </p:nvSpPr>
        <p:spPr>
          <a:xfrm>
            <a:off x="3419872" y="1340768"/>
            <a:ext cx="2016224" cy="1080120"/>
          </a:xfrm>
          <a:prstGeom prst="cloudCallout">
            <a:avLst>
              <a:gd name="adj1" fmla="val -53613"/>
              <a:gd name="adj2" fmla="val 47841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000" dirty="0" smtClean="0"/>
              <a:t>Koľko mám nôh?</a:t>
            </a:r>
            <a:endParaRPr lang="sk-SK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sk-SK" dirty="0" smtClean="0"/>
              <a:t>Zábava</a:t>
            </a:r>
            <a:br>
              <a:rPr lang="sk-SK" dirty="0" smtClean="0"/>
            </a:br>
            <a:r>
              <a:rPr lang="sk-SK" sz="1600" dirty="0" smtClean="0"/>
              <a:t>stačí si vybrať farebný a </a:t>
            </a:r>
            <a:r>
              <a:rPr lang="sk-SK" sz="1600" dirty="0" err="1" smtClean="0"/>
              <a:t>ozdobypapier</a:t>
            </a:r>
            <a:r>
              <a:rPr lang="sk-SK" sz="1600" dirty="0" smtClean="0"/>
              <a:t> ,lepidlo a nožnice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sk-SK" dirty="0" smtClean="0"/>
              <a:t>Urob si farebné poháre</a:t>
            </a:r>
          </a:p>
          <a:p>
            <a:r>
              <a:rPr lang="sk-SK" dirty="0" err="1" smtClean="0"/>
              <a:t>Roztrihni</a:t>
            </a:r>
            <a:r>
              <a:rPr lang="sk-SK" dirty="0" smtClean="0"/>
              <a:t> papier na štvorec</a:t>
            </a:r>
          </a:p>
          <a:p>
            <a:r>
              <a:rPr lang="sk-SK" dirty="0" smtClean="0"/>
              <a:t>Prelož ho</a:t>
            </a:r>
          </a:p>
          <a:p>
            <a:r>
              <a:rPr lang="sk-SK" dirty="0" smtClean="0"/>
              <a:t>Urob tri </a:t>
            </a:r>
            <a:r>
              <a:rPr lang="sk-SK" dirty="0" err="1" smtClean="0"/>
              <a:t>lrovnaké</a:t>
            </a:r>
            <a:r>
              <a:rPr lang="sk-SK" dirty="0" smtClean="0"/>
              <a:t> trojuholníky </a:t>
            </a:r>
          </a:p>
          <a:p>
            <a:r>
              <a:rPr lang="sk-SK" dirty="0" smtClean="0"/>
              <a:t>A oblep ho ozdôbkami</a:t>
            </a:r>
          </a:p>
          <a:p>
            <a:r>
              <a:rPr lang="sk-SK" dirty="0" smtClean="0"/>
              <a:t>Pohár je hotový</a:t>
            </a:r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k-SK" dirty="0" smtClean="0"/>
              <a:t>Obrázok tohto čísla</a:t>
            </a:r>
            <a:br>
              <a:rPr lang="sk-SK" dirty="0" smtClean="0"/>
            </a:br>
            <a:r>
              <a:rPr lang="sk-SK" dirty="0" smtClean="0"/>
              <a:t>delfíny</a:t>
            </a:r>
            <a:endParaRPr lang="sk-SK" dirty="0"/>
          </a:p>
        </p:txBody>
      </p:sp>
      <p:pic>
        <p:nvPicPr>
          <p:cNvPr id="3" name="Obrázok 2" descr="delfíny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62237" y="1709737"/>
            <a:ext cx="3819525" cy="34385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103</Words>
  <Application>Microsoft Office PowerPoint</Application>
  <PresentationFormat>Prezentácia na obrazovke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7" baseType="lpstr">
      <vt:lpstr>Motív Office</vt:lpstr>
      <vt:lpstr>G-mail expres</vt:lpstr>
      <vt:lpstr>Voľby v našej triede</vt:lpstr>
      <vt:lpstr>Králik domáci</vt:lpstr>
      <vt:lpstr>Vtip v tomto čísle</vt:lpstr>
      <vt:lpstr>Zábava stačí si vybrať farebný a ozdobypapier ,lepidlo a nožnice </vt:lpstr>
      <vt:lpstr>Obrázok tohto čísla delfíny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G-mail expres</dc:title>
  <dc:creator>pc</dc:creator>
  <cp:lastModifiedBy>pc</cp:lastModifiedBy>
  <cp:revision>2</cp:revision>
  <dcterms:created xsi:type="dcterms:W3CDTF">2011-03-20T15:54:44Z</dcterms:created>
  <dcterms:modified xsi:type="dcterms:W3CDTF">2011-03-20T16:11:18Z</dcterms:modified>
</cp:coreProperties>
</file>